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o Matsi - AKRK" userId="4ad0fcba-b0c4-447b-a53b-c1dcc493d362" providerId="ADAL" clId="{C683CC42-2025-436B-AC20-F0DD15C437F9}"/>
    <pc:docChg chg="custSel modSld">
      <pc:chgData name="Elo Matsi - AKRK" userId="4ad0fcba-b0c4-447b-a53b-c1dcc493d362" providerId="ADAL" clId="{C683CC42-2025-436B-AC20-F0DD15C437F9}" dt="2026-09-07T12:03:23.976" v="13" actId="1076"/>
      <pc:docMkLst>
        <pc:docMk/>
      </pc:docMkLst>
      <pc:sldChg chg="addSp modSp mod">
        <pc:chgData name="Elo Matsi - AKRK" userId="4ad0fcba-b0c4-447b-a53b-c1dcc493d362" providerId="ADAL" clId="{C683CC42-2025-436B-AC20-F0DD15C437F9}" dt="2026-09-07T12:02:57.245" v="5" actId="1076"/>
        <pc:sldMkLst>
          <pc:docMk/>
          <pc:sldMk cId="0" sldId="256"/>
        </pc:sldMkLst>
        <pc:picChg chg="add mod">
          <ac:chgData name="Elo Matsi - AKRK" userId="4ad0fcba-b0c4-447b-a53b-c1dcc493d362" providerId="ADAL" clId="{C683CC42-2025-436B-AC20-F0DD15C437F9}" dt="2026-09-07T12:02:57.245" v="5" actId="1076"/>
          <ac:picMkLst>
            <pc:docMk/>
            <pc:sldMk cId="0" sldId="256"/>
            <ac:picMk id="3" creationId="{083123BA-EA62-9C44-AECA-28EBCA959C2B}"/>
          </ac:picMkLst>
        </pc:picChg>
      </pc:sldChg>
      <pc:sldChg chg="addSp delSp modSp mod">
        <pc:chgData name="Elo Matsi - AKRK" userId="4ad0fcba-b0c4-447b-a53b-c1dcc493d362" providerId="ADAL" clId="{C683CC42-2025-436B-AC20-F0DD15C437F9}" dt="2026-09-07T12:03:04.233" v="7" actId="1076"/>
        <pc:sldMkLst>
          <pc:docMk/>
          <pc:sldMk cId="0" sldId="257"/>
        </pc:sldMkLst>
        <pc:picChg chg="add mod">
          <ac:chgData name="Elo Matsi - AKRK" userId="4ad0fcba-b0c4-447b-a53b-c1dcc493d362" providerId="ADAL" clId="{C683CC42-2025-436B-AC20-F0DD15C437F9}" dt="2026-09-07T12:03:04.233" v="7" actId="1076"/>
          <ac:picMkLst>
            <pc:docMk/>
            <pc:sldMk cId="0" sldId="257"/>
            <ac:picMk id="3" creationId="{CC46925C-442A-971E-E0F3-1D13585A62C4}"/>
          </ac:picMkLst>
        </pc:picChg>
        <pc:picChg chg="add del mod">
          <ac:chgData name="Elo Matsi - AKRK" userId="4ad0fcba-b0c4-447b-a53b-c1dcc493d362" providerId="ADAL" clId="{C683CC42-2025-436B-AC20-F0DD15C437F9}" dt="2026-09-07T11:56:10.451" v="3" actId="478"/>
          <ac:picMkLst>
            <pc:docMk/>
            <pc:sldMk cId="0" sldId="257"/>
            <ac:picMk id="38" creationId="{CEEC6F7B-AB76-3719-79F3-519AC72B957C}"/>
          </ac:picMkLst>
        </pc:picChg>
      </pc:sldChg>
      <pc:sldChg chg="addSp modSp mod">
        <pc:chgData name="Elo Matsi - AKRK" userId="4ad0fcba-b0c4-447b-a53b-c1dcc493d362" providerId="ADAL" clId="{C683CC42-2025-436B-AC20-F0DD15C437F9}" dt="2026-09-07T12:03:12.037" v="9" actId="1076"/>
        <pc:sldMkLst>
          <pc:docMk/>
          <pc:sldMk cId="0" sldId="258"/>
        </pc:sldMkLst>
        <pc:picChg chg="add mod">
          <ac:chgData name="Elo Matsi - AKRK" userId="4ad0fcba-b0c4-447b-a53b-c1dcc493d362" providerId="ADAL" clId="{C683CC42-2025-436B-AC20-F0DD15C437F9}" dt="2026-09-07T12:03:12.037" v="9" actId="1076"/>
          <ac:picMkLst>
            <pc:docMk/>
            <pc:sldMk cId="0" sldId="258"/>
            <ac:picMk id="3" creationId="{3FB0A7BF-4405-7897-FD24-6404B08413A3}"/>
          </ac:picMkLst>
        </pc:picChg>
      </pc:sldChg>
      <pc:sldChg chg="addSp modSp mod">
        <pc:chgData name="Elo Matsi - AKRK" userId="4ad0fcba-b0c4-447b-a53b-c1dcc493d362" providerId="ADAL" clId="{C683CC42-2025-436B-AC20-F0DD15C437F9}" dt="2026-09-07T12:03:17.661" v="11" actId="1076"/>
        <pc:sldMkLst>
          <pc:docMk/>
          <pc:sldMk cId="0" sldId="259"/>
        </pc:sldMkLst>
        <pc:picChg chg="add mod">
          <ac:chgData name="Elo Matsi - AKRK" userId="4ad0fcba-b0c4-447b-a53b-c1dcc493d362" providerId="ADAL" clId="{C683CC42-2025-436B-AC20-F0DD15C437F9}" dt="2026-09-07T12:03:17.661" v="11" actId="1076"/>
          <ac:picMkLst>
            <pc:docMk/>
            <pc:sldMk cId="0" sldId="259"/>
            <ac:picMk id="3" creationId="{F5BEB215-CF96-FB7F-6C41-2A21598B5C1E}"/>
          </ac:picMkLst>
        </pc:picChg>
      </pc:sldChg>
      <pc:sldChg chg="addSp modSp mod">
        <pc:chgData name="Elo Matsi - AKRK" userId="4ad0fcba-b0c4-447b-a53b-c1dcc493d362" providerId="ADAL" clId="{C683CC42-2025-436B-AC20-F0DD15C437F9}" dt="2026-09-07T12:03:23.976" v="13" actId="1076"/>
        <pc:sldMkLst>
          <pc:docMk/>
          <pc:sldMk cId="0" sldId="260"/>
        </pc:sldMkLst>
        <pc:picChg chg="add mod">
          <ac:chgData name="Elo Matsi - AKRK" userId="4ad0fcba-b0c4-447b-a53b-c1dcc493d362" providerId="ADAL" clId="{C683CC42-2025-436B-AC20-F0DD15C437F9}" dt="2026-09-07T12:03:23.976" v="13" actId="1076"/>
          <ac:picMkLst>
            <pc:docMk/>
            <pc:sldMk cId="0" sldId="260"/>
            <ac:picMk id="3" creationId="{C05686C9-4356-4C76-2104-D0A08F76A27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99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6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CFEAF4"/>
          </a:solidFill>
          <a:ln w="12700">
            <a:solidFill>
              <a:srgbClr val="CFEAF4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DDF1F8"/>
          </a:solidFill>
          <a:ln w="12700">
            <a:solidFill>
              <a:srgbClr val="DDF1F8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B9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B9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8"/>
          <p:cNvSpPr/>
          <p:nvPr/>
        </p:nvSpPr>
        <p:spPr>
          <a:xfrm>
            <a:off x="1143000" y="1234440"/>
            <a:ext cx="9902952" cy="4069080"/>
          </a:xfrm>
          <a:prstGeom prst="roundRect">
            <a:avLst>
              <a:gd name="adj" fmla="val 2697"/>
            </a:avLst>
          </a:prstGeom>
          <a:solidFill>
            <a:srgbClr val="FFFFFF">
              <a:alpha val="92000"/>
            </a:srgbClr>
          </a:solidFill>
          <a:ln w="15240">
            <a:solidFill>
              <a:srgbClr val="BCD6E2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11" name="Text 9"/>
          <p:cNvSpPr/>
          <p:nvPr/>
        </p:nvSpPr>
        <p:spPr>
          <a:xfrm>
            <a:off x="1463040" y="2331720"/>
            <a:ext cx="9235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0F4C8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ENESETUTVUSTUS</a:t>
            </a:r>
            <a:endParaRPr lang="en-US" sz="6000" dirty="0"/>
          </a:p>
        </p:txBody>
      </p:sp>
      <p:sp>
        <p:nvSpPr>
          <p:cNvPr id="12" name="Text 10"/>
          <p:cNvSpPr/>
          <p:nvPr/>
        </p:nvSpPr>
        <p:spPr>
          <a:xfrm>
            <a:off x="1828800" y="3543300"/>
            <a:ext cx="8503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61717A"/>
                </a:solidFill>
              </a:rPr>
              <a:t>Õpin ennast eesti keeles tutvustama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3840480" y="4069080"/>
            <a:ext cx="4480560" cy="0"/>
          </a:xfrm>
          <a:prstGeom prst="line">
            <a:avLst/>
          </a:prstGeom>
          <a:noFill/>
          <a:ln w="25400">
            <a:solidFill>
              <a:srgbClr val="4AA66E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B9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</a:t>
            </a:fld>
            <a:endParaRPr lang="en-US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083123BA-EA62-9C44-AECA-28EBCA959C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3275" y="5988543"/>
            <a:ext cx="676369" cy="77163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8"/>
          <p:cNvSpPr/>
          <p:nvPr/>
        </p:nvSpPr>
        <p:spPr>
          <a:xfrm>
            <a:off x="685800" y="50292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4C8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NIMI, KUST PÄRIT, ELUKOHT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713232" y="1024128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1717A"/>
                </a:solidFill>
              </a:rPr>
              <a:t>Näidisvastused ja küsimused enesetutvustuseks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77240" y="1600200"/>
            <a:ext cx="2971800" cy="960120"/>
          </a:xfrm>
          <a:prstGeom prst="roundRect">
            <a:avLst>
              <a:gd name="adj" fmla="val 7619"/>
            </a:avLst>
          </a:prstGeom>
          <a:solidFill>
            <a:srgbClr val="EAF5FA"/>
          </a:solidFill>
          <a:ln w="12700">
            <a:solidFill>
              <a:srgbClr val="BCD6E2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13" name="Text 11"/>
          <p:cNvSpPr/>
          <p:nvPr/>
        </p:nvSpPr>
        <p:spPr>
          <a:xfrm>
            <a:off x="978408" y="1764792"/>
            <a:ext cx="25694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F75B5"/>
                </a:solidFill>
              </a:rPr>
              <a:t>NIMI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978408" y="2103120"/>
            <a:ext cx="25694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E2A32"/>
                </a:solidFill>
              </a:rPr>
              <a:t>Mis on sinu eesnimi?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777240" y="2788920"/>
            <a:ext cx="2971800" cy="960120"/>
          </a:xfrm>
          <a:prstGeom prst="roundRect">
            <a:avLst>
              <a:gd name="adj" fmla="val 7619"/>
            </a:avLst>
          </a:prstGeom>
          <a:solidFill>
            <a:srgbClr val="EAF5FA"/>
          </a:solidFill>
          <a:ln w="12700">
            <a:solidFill>
              <a:srgbClr val="BCD6E2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16" name="Text 14"/>
          <p:cNvSpPr/>
          <p:nvPr/>
        </p:nvSpPr>
        <p:spPr>
          <a:xfrm>
            <a:off x="978408" y="2953512"/>
            <a:ext cx="25694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F75B5"/>
                </a:solidFill>
              </a:rPr>
              <a:t>PEREKONNANIMI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978408" y="3291840"/>
            <a:ext cx="25694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E2A32"/>
                </a:solidFill>
              </a:rPr>
              <a:t>Mis on sinu perekonnanimi?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777240" y="3977640"/>
            <a:ext cx="2971800" cy="960120"/>
          </a:xfrm>
          <a:prstGeom prst="roundRect">
            <a:avLst>
              <a:gd name="adj" fmla="val 7619"/>
            </a:avLst>
          </a:prstGeom>
          <a:solidFill>
            <a:srgbClr val="EAF5FA"/>
          </a:solidFill>
          <a:ln w="12700">
            <a:solidFill>
              <a:srgbClr val="BCD6E2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19" name="Text 17"/>
          <p:cNvSpPr/>
          <p:nvPr/>
        </p:nvSpPr>
        <p:spPr>
          <a:xfrm>
            <a:off x="978408" y="4142232"/>
            <a:ext cx="25694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F75B5"/>
                </a:solidFill>
              </a:rPr>
              <a:t>PÄRITOLU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978408" y="4480560"/>
            <a:ext cx="25694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E2A32"/>
                </a:solidFill>
              </a:rPr>
              <a:t>Kust sa pärit oled?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777240" y="5166360"/>
            <a:ext cx="2971800" cy="822960"/>
          </a:xfrm>
          <a:prstGeom prst="roundRect">
            <a:avLst>
              <a:gd name="adj" fmla="val 8889"/>
            </a:avLst>
          </a:prstGeom>
          <a:solidFill>
            <a:srgbClr val="EAF5FA"/>
          </a:solidFill>
          <a:ln w="12700">
            <a:solidFill>
              <a:srgbClr val="BCD6E2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22" name="Text 20"/>
          <p:cNvSpPr/>
          <p:nvPr/>
        </p:nvSpPr>
        <p:spPr>
          <a:xfrm>
            <a:off x="978408" y="5330952"/>
            <a:ext cx="25694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F75B5"/>
                </a:solidFill>
              </a:rPr>
              <a:t>ELUKOHT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978408" y="5669280"/>
            <a:ext cx="25694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E2A32"/>
                </a:solidFill>
              </a:rPr>
              <a:t>Kus sa elad?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4160520" y="1600200"/>
            <a:ext cx="708660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25400">
            <a:solidFill>
              <a:srgbClr val="2F75B5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25" name="Shape 23"/>
          <p:cNvSpPr/>
          <p:nvPr/>
        </p:nvSpPr>
        <p:spPr>
          <a:xfrm>
            <a:off x="4160520" y="1600200"/>
            <a:ext cx="91440" cy="960120"/>
          </a:xfrm>
          <a:prstGeom prst="rect">
            <a:avLst/>
          </a:prstGeom>
          <a:solidFill>
            <a:srgbClr val="2F75B5"/>
          </a:solidFill>
          <a:ln w="12700">
            <a:solidFill>
              <a:srgbClr val="2F75B5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26" name="Text 24"/>
          <p:cNvSpPr/>
          <p:nvPr/>
        </p:nvSpPr>
        <p:spPr>
          <a:xfrm>
            <a:off x="4416552" y="1764792"/>
            <a:ext cx="6647688" cy="6309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E2A32"/>
                </a:solidFill>
              </a:rPr>
              <a:t>Minu eesnimi on </a:t>
            </a:r>
            <a:r>
              <a:rPr lang="et-EE" sz="2000" dirty="0">
                <a:solidFill>
                  <a:srgbClr val="1E2A32"/>
                </a:solidFill>
              </a:rPr>
              <a:t>..</a:t>
            </a:r>
            <a:r>
              <a:rPr lang="en-US" sz="2000" dirty="0">
                <a:solidFill>
                  <a:srgbClr val="1E2A32"/>
                </a:solidFill>
              </a:rPr>
              <a:t>.</a:t>
            </a:r>
            <a:endParaRPr lang="en-US" sz="2000" dirty="0"/>
          </a:p>
        </p:txBody>
      </p:sp>
      <p:sp>
        <p:nvSpPr>
          <p:cNvPr id="27" name="Shape 25"/>
          <p:cNvSpPr/>
          <p:nvPr/>
        </p:nvSpPr>
        <p:spPr>
          <a:xfrm>
            <a:off x="4160520" y="2788920"/>
            <a:ext cx="708660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25400">
            <a:solidFill>
              <a:srgbClr val="7F6CCF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28" name="Shape 26"/>
          <p:cNvSpPr/>
          <p:nvPr/>
        </p:nvSpPr>
        <p:spPr>
          <a:xfrm>
            <a:off x="4160520" y="2788920"/>
            <a:ext cx="91440" cy="960120"/>
          </a:xfrm>
          <a:prstGeom prst="rect">
            <a:avLst/>
          </a:prstGeom>
          <a:solidFill>
            <a:srgbClr val="7F6CCF"/>
          </a:solidFill>
          <a:ln w="12700">
            <a:solidFill>
              <a:srgbClr val="7F6CCF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29" name="Text 27"/>
          <p:cNvSpPr/>
          <p:nvPr/>
        </p:nvSpPr>
        <p:spPr>
          <a:xfrm>
            <a:off x="4416552" y="2953512"/>
            <a:ext cx="6647688" cy="6309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E2A32"/>
                </a:solidFill>
              </a:rPr>
              <a:t>Minu perekonnanimi on </a:t>
            </a:r>
            <a:r>
              <a:rPr lang="et-EE" sz="2000" dirty="0">
                <a:solidFill>
                  <a:srgbClr val="1E2A32"/>
                </a:solidFill>
              </a:rPr>
              <a:t>..</a:t>
            </a:r>
            <a:r>
              <a:rPr lang="en-US" sz="2000" dirty="0">
                <a:solidFill>
                  <a:srgbClr val="1E2A32"/>
                </a:solidFill>
              </a:rPr>
              <a:t>.</a:t>
            </a:r>
            <a:endParaRPr lang="en-US" sz="2000" dirty="0"/>
          </a:p>
        </p:txBody>
      </p:sp>
      <p:sp>
        <p:nvSpPr>
          <p:cNvPr id="30" name="Shape 28"/>
          <p:cNvSpPr/>
          <p:nvPr/>
        </p:nvSpPr>
        <p:spPr>
          <a:xfrm>
            <a:off x="4160520" y="3977640"/>
            <a:ext cx="708660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25400">
            <a:solidFill>
              <a:srgbClr val="4AA66E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31" name="Shape 29"/>
          <p:cNvSpPr/>
          <p:nvPr/>
        </p:nvSpPr>
        <p:spPr>
          <a:xfrm>
            <a:off x="4160520" y="3977640"/>
            <a:ext cx="91440" cy="960120"/>
          </a:xfrm>
          <a:prstGeom prst="rect">
            <a:avLst/>
          </a:prstGeom>
          <a:solidFill>
            <a:srgbClr val="4AA66E"/>
          </a:solidFill>
          <a:ln w="12700">
            <a:solidFill>
              <a:srgbClr val="4AA66E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32" name="Text 30"/>
          <p:cNvSpPr/>
          <p:nvPr/>
        </p:nvSpPr>
        <p:spPr>
          <a:xfrm>
            <a:off x="4416552" y="4142232"/>
            <a:ext cx="6647688" cy="6309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E2A32"/>
                </a:solidFill>
              </a:rPr>
              <a:t>Olen </a:t>
            </a:r>
            <a:r>
              <a:rPr lang="en-US" sz="2000" dirty="0" err="1">
                <a:solidFill>
                  <a:srgbClr val="1E2A32"/>
                </a:solidFill>
              </a:rPr>
              <a:t>pärit</a:t>
            </a:r>
            <a:r>
              <a:rPr lang="en-US" sz="2000" dirty="0">
                <a:solidFill>
                  <a:srgbClr val="1E2A32"/>
                </a:solidFill>
              </a:rPr>
              <a:t> </a:t>
            </a:r>
            <a:r>
              <a:rPr lang="et-EE" sz="2000" dirty="0">
                <a:solidFill>
                  <a:srgbClr val="1E2A32"/>
                </a:solidFill>
              </a:rPr>
              <a:t>..</a:t>
            </a:r>
            <a:r>
              <a:rPr lang="en-US" sz="2000" dirty="0">
                <a:solidFill>
                  <a:srgbClr val="1E2A32"/>
                </a:solidFill>
              </a:rPr>
              <a:t>.</a:t>
            </a:r>
            <a:endParaRPr lang="en-US" sz="2000" dirty="0"/>
          </a:p>
        </p:txBody>
      </p:sp>
      <p:sp>
        <p:nvSpPr>
          <p:cNvPr id="33" name="Shape 31"/>
          <p:cNvSpPr/>
          <p:nvPr/>
        </p:nvSpPr>
        <p:spPr>
          <a:xfrm>
            <a:off x="4160520" y="5166360"/>
            <a:ext cx="7086600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25400">
            <a:solidFill>
              <a:srgbClr val="D94B4B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34" name="Shape 32"/>
          <p:cNvSpPr/>
          <p:nvPr/>
        </p:nvSpPr>
        <p:spPr>
          <a:xfrm>
            <a:off x="4160520" y="5166360"/>
            <a:ext cx="91440" cy="822960"/>
          </a:xfrm>
          <a:prstGeom prst="rect">
            <a:avLst/>
          </a:prstGeom>
          <a:solidFill>
            <a:srgbClr val="D94B4B"/>
          </a:solidFill>
          <a:ln w="12700">
            <a:solidFill>
              <a:srgbClr val="D94B4B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35" name="Text 33"/>
          <p:cNvSpPr/>
          <p:nvPr/>
        </p:nvSpPr>
        <p:spPr>
          <a:xfrm>
            <a:off x="4416552" y="5330952"/>
            <a:ext cx="6647688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E2A32"/>
                </a:solidFill>
              </a:rPr>
              <a:t>Ma elan </a:t>
            </a:r>
            <a:r>
              <a:rPr lang="et-EE" sz="2000" dirty="0">
                <a:solidFill>
                  <a:srgbClr val="1E2A32"/>
                </a:solidFill>
              </a:rPr>
              <a:t>..</a:t>
            </a:r>
            <a:r>
              <a:rPr lang="en-US" sz="2000" dirty="0">
                <a:solidFill>
                  <a:srgbClr val="1E2A32"/>
                </a:solidFill>
              </a:rPr>
              <a:t>.</a:t>
            </a:r>
            <a:endParaRPr lang="en-US" sz="2000" dirty="0"/>
          </a:p>
        </p:txBody>
      </p:sp>
      <p:sp>
        <p:nvSpPr>
          <p:cNvPr id="3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B9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CC46925C-442A-971E-E0F3-1D13585A6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0272" y="6047548"/>
            <a:ext cx="676369" cy="77163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8"/>
          <p:cNvSpPr/>
          <p:nvPr/>
        </p:nvSpPr>
        <p:spPr>
          <a:xfrm>
            <a:off x="685800" y="50292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4C8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VANUS JA KEELED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713232" y="1024128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1717A"/>
                </a:solidFill>
              </a:rPr>
              <a:t>Kuidas öelda oma vanust ja keeleoskust?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68680" y="1828800"/>
            <a:ext cx="3200400" cy="1188720"/>
          </a:xfrm>
          <a:prstGeom prst="roundRect">
            <a:avLst>
              <a:gd name="adj" fmla="val 6154"/>
            </a:avLst>
          </a:prstGeom>
          <a:solidFill>
            <a:srgbClr val="EAF5FA"/>
          </a:solidFill>
          <a:ln w="12700">
            <a:solidFill>
              <a:srgbClr val="BCD6E2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13" name="Text 11"/>
          <p:cNvSpPr/>
          <p:nvPr/>
        </p:nvSpPr>
        <p:spPr>
          <a:xfrm>
            <a:off x="1069848" y="1993392"/>
            <a:ext cx="27980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F75B5"/>
                </a:solidFill>
              </a:rPr>
              <a:t>VANUS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69848" y="2331720"/>
            <a:ext cx="279806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E2A32"/>
                </a:solidFill>
              </a:rPr>
              <a:t>Kui vana sa oled?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4480560" y="1828800"/>
            <a:ext cx="681228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25400">
            <a:solidFill>
              <a:srgbClr val="2F75B5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16" name="Shape 14"/>
          <p:cNvSpPr/>
          <p:nvPr/>
        </p:nvSpPr>
        <p:spPr>
          <a:xfrm>
            <a:off x="4480560" y="1828800"/>
            <a:ext cx="91440" cy="1188720"/>
          </a:xfrm>
          <a:prstGeom prst="rect">
            <a:avLst/>
          </a:prstGeom>
          <a:solidFill>
            <a:srgbClr val="2F75B5"/>
          </a:solidFill>
          <a:ln w="12700">
            <a:solidFill>
              <a:srgbClr val="2F75B5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17" name="Text 15"/>
          <p:cNvSpPr/>
          <p:nvPr/>
        </p:nvSpPr>
        <p:spPr>
          <a:xfrm>
            <a:off x="4736592" y="1993392"/>
            <a:ext cx="6373368" cy="8595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E2A32"/>
                </a:solidFill>
              </a:rPr>
              <a:t>Ma </a:t>
            </a:r>
            <a:r>
              <a:rPr lang="en-US" sz="2000" dirty="0" err="1">
                <a:solidFill>
                  <a:srgbClr val="1E2A32"/>
                </a:solidFill>
              </a:rPr>
              <a:t>olen</a:t>
            </a:r>
            <a:r>
              <a:rPr lang="en-US" sz="2000" dirty="0">
                <a:solidFill>
                  <a:srgbClr val="1E2A32"/>
                </a:solidFill>
              </a:rPr>
              <a:t> </a:t>
            </a:r>
            <a:r>
              <a:rPr lang="et-EE" sz="2000" dirty="0">
                <a:solidFill>
                  <a:srgbClr val="1E2A32"/>
                </a:solidFill>
              </a:rPr>
              <a:t>…</a:t>
            </a:r>
            <a:r>
              <a:rPr lang="en-US" sz="2000" dirty="0">
                <a:solidFill>
                  <a:srgbClr val="1E2A32"/>
                </a:solidFill>
              </a:rPr>
              <a:t> aastat vana.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868680" y="3794760"/>
            <a:ext cx="3200400" cy="1188720"/>
          </a:xfrm>
          <a:prstGeom prst="roundRect">
            <a:avLst>
              <a:gd name="adj" fmla="val 6154"/>
            </a:avLst>
          </a:prstGeom>
          <a:solidFill>
            <a:srgbClr val="EAF5FA"/>
          </a:solidFill>
          <a:ln w="12700">
            <a:solidFill>
              <a:srgbClr val="BCD6E2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19" name="Text 17"/>
          <p:cNvSpPr/>
          <p:nvPr/>
        </p:nvSpPr>
        <p:spPr>
          <a:xfrm>
            <a:off x="1069848" y="3959352"/>
            <a:ext cx="27980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F75B5"/>
                </a:solidFill>
              </a:rPr>
              <a:t>KEELED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69848" y="4297680"/>
            <a:ext cx="279806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E2A32"/>
                </a:solidFill>
              </a:rPr>
              <a:t>Mis keeli sa oskad?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4480560" y="3794760"/>
            <a:ext cx="681228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25400">
            <a:solidFill>
              <a:srgbClr val="4AA66E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22" name="Shape 20"/>
          <p:cNvSpPr/>
          <p:nvPr/>
        </p:nvSpPr>
        <p:spPr>
          <a:xfrm>
            <a:off x="4480560" y="3794760"/>
            <a:ext cx="91440" cy="1188720"/>
          </a:xfrm>
          <a:prstGeom prst="rect">
            <a:avLst/>
          </a:prstGeom>
          <a:solidFill>
            <a:srgbClr val="4AA66E"/>
          </a:solidFill>
          <a:ln w="12700">
            <a:solidFill>
              <a:srgbClr val="4AA66E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23" name="Text 21"/>
          <p:cNvSpPr/>
          <p:nvPr/>
        </p:nvSpPr>
        <p:spPr>
          <a:xfrm>
            <a:off x="4736592" y="3959352"/>
            <a:ext cx="6373368" cy="8595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E2A32"/>
                </a:solidFill>
              </a:rPr>
              <a:t>Ma </a:t>
            </a:r>
            <a:r>
              <a:rPr lang="en-US" sz="2000" dirty="0" err="1">
                <a:solidFill>
                  <a:srgbClr val="1E2A32"/>
                </a:solidFill>
              </a:rPr>
              <a:t>oskan</a:t>
            </a:r>
            <a:r>
              <a:rPr lang="en-US" sz="2000" dirty="0">
                <a:solidFill>
                  <a:srgbClr val="1E2A32"/>
                </a:solidFill>
              </a:rPr>
              <a:t> </a:t>
            </a:r>
            <a:r>
              <a:rPr lang="et-EE" sz="2000" dirty="0">
                <a:solidFill>
                  <a:srgbClr val="1E2A32"/>
                </a:solidFill>
              </a:rPr>
              <a:t>… , … </a:t>
            </a:r>
            <a:r>
              <a:rPr lang="en-US" sz="2000" dirty="0">
                <a:solidFill>
                  <a:srgbClr val="1E2A32"/>
                </a:solidFill>
              </a:rPr>
              <a:t>ja </a:t>
            </a:r>
            <a:r>
              <a:rPr lang="et-EE" sz="2000" dirty="0">
                <a:solidFill>
                  <a:srgbClr val="1E2A32"/>
                </a:solidFill>
              </a:rPr>
              <a:t>… </a:t>
            </a:r>
            <a:r>
              <a:rPr lang="en-US" sz="2000" dirty="0" err="1">
                <a:solidFill>
                  <a:srgbClr val="1E2A32"/>
                </a:solidFill>
              </a:rPr>
              <a:t>keelt</a:t>
            </a:r>
            <a:r>
              <a:rPr lang="en-US" sz="2000" dirty="0">
                <a:solidFill>
                  <a:srgbClr val="1E2A32"/>
                </a:solidFill>
              </a:rPr>
              <a:t>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B9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3FB0A7BF-4405-7897-FD24-6404B0841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3275" y="5969263"/>
            <a:ext cx="676369" cy="77163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8"/>
          <p:cNvSpPr/>
          <p:nvPr/>
        </p:nvSpPr>
        <p:spPr>
          <a:xfrm>
            <a:off x="685800" y="50292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4C8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TÖÖ JA HOBID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713232" y="1024128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1717A"/>
                </a:solidFill>
              </a:rPr>
              <a:t>Kuidas rääkida oma tööst ja vaba aja tegevustest?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77240" y="1691640"/>
            <a:ext cx="3063240" cy="1143000"/>
          </a:xfrm>
          <a:prstGeom prst="roundRect">
            <a:avLst>
              <a:gd name="adj" fmla="val 6400"/>
            </a:avLst>
          </a:prstGeom>
          <a:solidFill>
            <a:srgbClr val="EAF5FA"/>
          </a:solidFill>
          <a:ln w="12700">
            <a:solidFill>
              <a:srgbClr val="BCD6E2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13" name="Text 11"/>
          <p:cNvSpPr/>
          <p:nvPr/>
        </p:nvSpPr>
        <p:spPr>
          <a:xfrm>
            <a:off x="978408" y="1856232"/>
            <a:ext cx="2660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F75B5"/>
                </a:solidFill>
              </a:rPr>
              <a:t>TÖÖ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978408" y="2194560"/>
            <a:ext cx="2660904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E2A32"/>
                </a:solidFill>
              </a:rPr>
              <a:t>Kes sa oled? / Mis tööd sa teed?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4251960" y="1691640"/>
            <a:ext cx="708660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25400">
            <a:solidFill>
              <a:srgbClr val="2F75B5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16" name="Shape 14"/>
          <p:cNvSpPr/>
          <p:nvPr/>
        </p:nvSpPr>
        <p:spPr>
          <a:xfrm>
            <a:off x="4251960" y="1691640"/>
            <a:ext cx="91440" cy="1143000"/>
          </a:xfrm>
          <a:prstGeom prst="rect">
            <a:avLst/>
          </a:prstGeom>
          <a:solidFill>
            <a:srgbClr val="2F75B5"/>
          </a:solidFill>
          <a:ln w="12700">
            <a:solidFill>
              <a:srgbClr val="2F75B5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17" name="Text 15"/>
          <p:cNvSpPr/>
          <p:nvPr/>
        </p:nvSpPr>
        <p:spPr>
          <a:xfrm>
            <a:off x="4507992" y="1856232"/>
            <a:ext cx="6647688" cy="8138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E2A32"/>
                </a:solidFill>
              </a:rPr>
              <a:t>Mina </a:t>
            </a:r>
            <a:r>
              <a:rPr lang="en-US" sz="2000" dirty="0" err="1">
                <a:solidFill>
                  <a:srgbClr val="1E2A32"/>
                </a:solidFill>
              </a:rPr>
              <a:t>olen</a:t>
            </a:r>
            <a:r>
              <a:rPr lang="en-US" sz="2000" dirty="0">
                <a:solidFill>
                  <a:srgbClr val="1E2A32"/>
                </a:solidFill>
              </a:rPr>
              <a:t> </a:t>
            </a:r>
            <a:r>
              <a:rPr lang="et-EE" sz="2000" dirty="0">
                <a:solidFill>
                  <a:srgbClr val="1E2A32"/>
                </a:solidFill>
              </a:rPr>
              <a:t>..</a:t>
            </a:r>
            <a:r>
              <a:rPr lang="en-US" sz="2000" dirty="0">
                <a:solidFill>
                  <a:srgbClr val="1E2A32"/>
                </a:solidFill>
              </a:rPr>
              <a:t>.</a:t>
            </a:r>
            <a:r>
              <a:rPr lang="et-EE" sz="2000" dirty="0">
                <a:solidFill>
                  <a:srgbClr val="1E2A32"/>
                </a:solidFill>
              </a:rPr>
              <a:t> . Ma töötan … .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777240" y="3429000"/>
            <a:ext cx="3063240" cy="1463040"/>
          </a:xfrm>
          <a:prstGeom prst="roundRect">
            <a:avLst>
              <a:gd name="adj" fmla="val 5000"/>
            </a:avLst>
          </a:prstGeom>
          <a:solidFill>
            <a:srgbClr val="EAF5FA"/>
          </a:solidFill>
          <a:ln w="12700">
            <a:solidFill>
              <a:srgbClr val="BCD6E2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19" name="Text 17"/>
          <p:cNvSpPr/>
          <p:nvPr/>
        </p:nvSpPr>
        <p:spPr>
          <a:xfrm>
            <a:off x="978408" y="3593592"/>
            <a:ext cx="2660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F75B5"/>
                </a:solidFill>
              </a:rPr>
              <a:t>HOBID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978408" y="3931920"/>
            <a:ext cx="266090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E2A32"/>
                </a:solidFill>
              </a:rPr>
              <a:t>Mis sulle meeldib?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solidFill>
                  <a:srgbClr val="1E2A32"/>
                </a:solidFill>
              </a:rPr>
              <a:t>Mis hobid sul on?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4251960" y="3429000"/>
            <a:ext cx="708660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5400">
            <a:solidFill>
              <a:srgbClr val="7F6CCF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22" name="Shape 20"/>
          <p:cNvSpPr/>
          <p:nvPr/>
        </p:nvSpPr>
        <p:spPr>
          <a:xfrm>
            <a:off x="4251960" y="3429000"/>
            <a:ext cx="91440" cy="1463040"/>
          </a:xfrm>
          <a:prstGeom prst="rect">
            <a:avLst/>
          </a:prstGeom>
          <a:solidFill>
            <a:srgbClr val="7F6CCF"/>
          </a:solidFill>
          <a:ln w="12700">
            <a:solidFill>
              <a:srgbClr val="7F6CCF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23" name="Text 21"/>
          <p:cNvSpPr/>
          <p:nvPr/>
        </p:nvSpPr>
        <p:spPr>
          <a:xfrm>
            <a:off x="4507992" y="3593592"/>
            <a:ext cx="6647688" cy="11338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E2A32"/>
                </a:solidFill>
              </a:rPr>
              <a:t>Vabal ajal mulle </a:t>
            </a:r>
            <a:r>
              <a:rPr lang="en-US" sz="2000" dirty="0" err="1">
                <a:solidFill>
                  <a:srgbClr val="1E2A32"/>
                </a:solidFill>
              </a:rPr>
              <a:t>meeldib</a:t>
            </a:r>
            <a:r>
              <a:rPr lang="en-US" sz="2000" dirty="0">
                <a:solidFill>
                  <a:srgbClr val="1E2A32"/>
                </a:solidFill>
              </a:rPr>
              <a:t> </a:t>
            </a:r>
            <a:r>
              <a:rPr lang="et-EE" sz="2000" dirty="0">
                <a:solidFill>
                  <a:srgbClr val="1E2A32"/>
                </a:solidFill>
              </a:rPr>
              <a:t>…</a:t>
            </a:r>
            <a:r>
              <a:rPr lang="en-US" sz="2000" dirty="0">
                <a:solidFill>
                  <a:srgbClr val="1E2A32"/>
                </a:solidFill>
              </a:rPr>
              <a:t>, </a:t>
            </a:r>
            <a:r>
              <a:rPr lang="en-US" sz="2000" dirty="0" err="1">
                <a:solidFill>
                  <a:srgbClr val="1E2A32"/>
                </a:solidFill>
              </a:rPr>
              <a:t>teha</a:t>
            </a:r>
            <a:r>
              <a:rPr lang="en-US" sz="2000" dirty="0">
                <a:solidFill>
                  <a:srgbClr val="1E2A32"/>
                </a:solidFill>
              </a:rPr>
              <a:t> </a:t>
            </a:r>
            <a:r>
              <a:rPr lang="et-EE" sz="2000" dirty="0">
                <a:solidFill>
                  <a:srgbClr val="1E2A32"/>
                </a:solidFill>
              </a:rPr>
              <a:t>… </a:t>
            </a:r>
            <a:r>
              <a:rPr lang="en-US" sz="2000" dirty="0">
                <a:solidFill>
                  <a:srgbClr val="1E2A32"/>
                </a:solidFill>
              </a:rPr>
              <a:t>ja </a:t>
            </a:r>
            <a:r>
              <a:rPr lang="en-US" sz="2000" dirty="0" err="1">
                <a:solidFill>
                  <a:srgbClr val="1E2A32"/>
                </a:solidFill>
              </a:rPr>
              <a:t>käia</a:t>
            </a:r>
            <a:r>
              <a:rPr lang="en-US" sz="2000" dirty="0">
                <a:solidFill>
                  <a:srgbClr val="1E2A32"/>
                </a:solidFill>
              </a:rPr>
              <a:t> </a:t>
            </a:r>
            <a:r>
              <a:rPr lang="et-EE" sz="2000" dirty="0">
                <a:solidFill>
                  <a:srgbClr val="1E2A32"/>
                </a:solidFill>
              </a:rPr>
              <a:t>...</a:t>
            </a:r>
            <a:r>
              <a:rPr lang="en-US" sz="2000" dirty="0">
                <a:solidFill>
                  <a:srgbClr val="1E2A32"/>
                </a:solidFill>
              </a:rPr>
              <a:t>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B9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F5BEB215-CF96-FB7F-6C41-2A21598B5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3275" y="5958351"/>
            <a:ext cx="676369" cy="77163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8"/>
          <p:cNvSpPr/>
          <p:nvPr/>
        </p:nvSpPr>
        <p:spPr>
          <a:xfrm>
            <a:off x="685800" y="50292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4C8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TUTVUSTA ENNAST!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713232" y="1024128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1717A"/>
                </a:solidFill>
              </a:rPr>
              <a:t>Kasuta küsimusi abiks ja räägi endast.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68680" y="1508760"/>
            <a:ext cx="4983480" cy="960120"/>
          </a:xfrm>
          <a:prstGeom prst="roundRect">
            <a:avLst>
              <a:gd name="adj" fmla="val 5714"/>
            </a:avLst>
          </a:prstGeom>
          <a:solidFill>
            <a:srgbClr val="EAF5FA"/>
          </a:solidFill>
          <a:ln w="12700">
            <a:solidFill>
              <a:srgbClr val="BCD6E2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13" name="Shape 11"/>
          <p:cNvSpPr/>
          <p:nvPr/>
        </p:nvSpPr>
        <p:spPr>
          <a:xfrm>
            <a:off x="1033272" y="1691640"/>
            <a:ext cx="566928" cy="566928"/>
          </a:xfrm>
          <a:prstGeom prst="ellipse">
            <a:avLst/>
          </a:prstGeom>
          <a:solidFill>
            <a:srgbClr val="2F75B5"/>
          </a:solidFill>
          <a:ln w="12700">
            <a:solidFill>
              <a:srgbClr val="2F75B5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14" name="Text 12"/>
          <p:cNvSpPr/>
          <p:nvPr/>
        </p:nvSpPr>
        <p:spPr>
          <a:xfrm>
            <a:off x="1033272" y="1746504"/>
            <a:ext cx="566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737360" y="1673352"/>
            <a:ext cx="3886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A32"/>
                </a:solidFill>
              </a:rPr>
              <a:t>Mis on sinu ees- ja perekonnanimi?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868680" y="2834640"/>
            <a:ext cx="4983480" cy="960120"/>
          </a:xfrm>
          <a:prstGeom prst="roundRect">
            <a:avLst>
              <a:gd name="adj" fmla="val 5714"/>
            </a:avLst>
          </a:prstGeom>
          <a:solidFill>
            <a:srgbClr val="F1F8F4"/>
          </a:solidFill>
          <a:ln w="12700">
            <a:solidFill>
              <a:srgbClr val="C7E4D4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17" name="Shape 15"/>
          <p:cNvSpPr/>
          <p:nvPr/>
        </p:nvSpPr>
        <p:spPr>
          <a:xfrm>
            <a:off x="1033272" y="3017520"/>
            <a:ext cx="566928" cy="566928"/>
          </a:xfrm>
          <a:prstGeom prst="ellipse">
            <a:avLst/>
          </a:prstGeom>
          <a:solidFill>
            <a:srgbClr val="4AA66E"/>
          </a:solidFill>
          <a:ln w="12700">
            <a:solidFill>
              <a:srgbClr val="4AA66E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18" name="Text 16"/>
          <p:cNvSpPr/>
          <p:nvPr/>
        </p:nvSpPr>
        <p:spPr>
          <a:xfrm>
            <a:off x="1033272" y="3072384"/>
            <a:ext cx="566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737360" y="2999232"/>
            <a:ext cx="3886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A32"/>
                </a:solidFill>
              </a:rPr>
              <a:t>Kust sa pärit oled? Kus sa elad?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868680" y="4160520"/>
            <a:ext cx="4983480" cy="960120"/>
          </a:xfrm>
          <a:prstGeom prst="roundRect">
            <a:avLst>
              <a:gd name="adj" fmla="val 5714"/>
            </a:avLst>
          </a:prstGeom>
          <a:solidFill>
            <a:srgbClr val="EAF5FA"/>
          </a:solidFill>
          <a:ln w="12700">
            <a:solidFill>
              <a:srgbClr val="BCD6E2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21" name="Shape 19"/>
          <p:cNvSpPr/>
          <p:nvPr/>
        </p:nvSpPr>
        <p:spPr>
          <a:xfrm>
            <a:off x="1033272" y="4343400"/>
            <a:ext cx="566928" cy="566928"/>
          </a:xfrm>
          <a:prstGeom prst="ellipse">
            <a:avLst/>
          </a:prstGeom>
          <a:solidFill>
            <a:srgbClr val="2F75B5"/>
          </a:solidFill>
          <a:ln w="12700">
            <a:solidFill>
              <a:srgbClr val="2F75B5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22" name="Text 20"/>
          <p:cNvSpPr/>
          <p:nvPr/>
        </p:nvSpPr>
        <p:spPr>
          <a:xfrm>
            <a:off x="1033272" y="4398264"/>
            <a:ext cx="566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737360" y="4325112"/>
            <a:ext cx="3886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A32"/>
                </a:solidFill>
              </a:rPr>
              <a:t>Kui vana sa oled?</a:t>
            </a:r>
            <a:endParaRPr lang="en-US" sz="1700" dirty="0"/>
          </a:p>
        </p:txBody>
      </p:sp>
      <p:sp>
        <p:nvSpPr>
          <p:cNvPr id="24" name="Shape 22"/>
          <p:cNvSpPr/>
          <p:nvPr/>
        </p:nvSpPr>
        <p:spPr>
          <a:xfrm>
            <a:off x="6263640" y="1508760"/>
            <a:ext cx="4983480" cy="960120"/>
          </a:xfrm>
          <a:prstGeom prst="roundRect">
            <a:avLst>
              <a:gd name="adj" fmla="val 5714"/>
            </a:avLst>
          </a:prstGeom>
          <a:solidFill>
            <a:srgbClr val="F1F8F4"/>
          </a:solidFill>
          <a:ln w="12700">
            <a:solidFill>
              <a:srgbClr val="C7E4D4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25" name="Shape 23"/>
          <p:cNvSpPr/>
          <p:nvPr/>
        </p:nvSpPr>
        <p:spPr>
          <a:xfrm>
            <a:off x="6428232" y="1691640"/>
            <a:ext cx="566928" cy="566928"/>
          </a:xfrm>
          <a:prstGeom prst="ellipse">
            <a:avLst/>
          </a:prstGeom>
          <a:solidFill>
            <a:srgbClr val="4AA66E"/>
          </a:solidFill>
          <a:ln w="12700">
            <a:solidFill>
              <a:srgbClr val="4AA66E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26" name="Text 24"/>
          <p:cNvSpPr/>
          <p:nvPr/>
        </p:nvSpPr>
        <p:spPr>
          <a:xfrm>
            <a:off x="6428232" y="1746504"/>
            <a:ext cx="566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7132320" y="1673352"/>
            <a:ext cx="3886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A32"/>
                </a:solidFill>
              </a:rPr>
              <a:t>Mis keeli sa oskad?</a:t>
            </a:r>
            <a:endParaRPr lang="en-US" sz="1700" dirty="0"/>
          </a:p>
        </p:txBody>
      </p:sp>
      <p:sp>
        <p:nvSpPr>
          <p:cNvPr id="28" name="Shape 26"/>
          <p:cNvSpPr/>
          <p:nvPr/>
        </p:nvSpPr>
        <p:spPr>
          <a:xfrm>
            <a:off x="6263640" y="2834640"/>
            <a:ext cx="4983480" cy="960120"/>
          </a:xfrm>
          <a:prstGeom prst="roundRect">
            <a:avLst>
              <a:gd name="adj" fmla="val 5714"/>
            </a:avLst>
          </a:prstGeom>
          <a:solidFill>
            <a:srgbClr val="EAF5FA"/>
          </a:solidFill>
          <a:ln w="12700">
            <a:solidFill>
              <a:srgbClr val="BCD6E2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29" name="Shape 27"/>
          <p:cNvSpPr/>
          <p:nvPr/>
        </p:nvSpPr>
        <p:spPr>
          <a:xfrm>
            <a:off x="6428232" y="3017520"/>
            <a:ext cx="566928" cy="566928"/>
          </a:xfrm>
          <a:prstGeom prst="ellipse">
            <a:avLst/>
          </a:prstGeom>
          <a:solidFill>
            <a:srgbClr val="2F75B5"/>
          </a:solidFill>
          <a:ln w="12700">
            <a:solidFill>
              <a:srgbClr val="2F75B5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30" name="Text 28"/>
          <p:cNvSpPr/>
          <p:nvPr/>
        </p:nvSpPr>
        <p:spPr>
          <a:xfrm>
            <a:off x="6428232" y="3072384"/>
            <a:ext cx="566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5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7132320" y="2999232"/>
            <a:ext cx="3886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A32"/>
                </a:solidFill>
              </a:rPr>
              <a:t>Kes sa oled? Mis tööd sa teed?</a:t>
            </a:r>
            <a:endParaRPr lang="en-US" sz="1700" dirty="0"/>
          </a:p>
        </p:txBody>
      </p:sp>
      <p:sp>
        <p:nvSpPr>
          <p:cNvPr id="32" name="Shape 30"/>
          <p:cNvSpPr/>
          <p:nvPr/>
        </p:nvSpPr>
        <p:spPr>
          <a:xfrm>
            <a:off x="6263640" y="4160520"/>
            <a:ext cx="4983480" cy="960120"/>
          </a:xfrm>
          <a:prstGeom prst="roundRect">
            <a:avLst>
              <a:gd name="adj" fmla="val 5714"/>
            </a:avLst>
          </a:prstGeom>
          <a:solidFill>
            <a:srgbClr val="F1F8F4"/>
          </a:solidFill>
          <a:ln w="12700">
            <a:solidFill>
              <a:srgbClr val="C7E4D4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33" name="Shape 31"/>
          <p:cNvSpPr/>
          <p:nvPr/>
        </p:nvSpPr>
        <p:spPr>
          <a:xfrm>
            <a:off x="6428232" y="4343400"/>
            <a:ext cx="566928" cy="566928"/>
          </a:xfrm>
          <a:prstGeom prst="ellipse">
            <a:avLst/>
          </a:prstGeom>
          <a:solidFill>
            <a:srgbClr val="4AA66E"/>
          </a:solidFill>
          <a:ln w="12700">
            <a:solidFill>
              <a:srgbClr val="4AA66E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34" name="Text 32"/>
          <p:cNvSpPr/>
          <p:nvPr/>
        </p:nvSpPr>
        <p:spPr>
          <a:xfrm>
            <a:off x="6428232" y="4398264"/>
            <a:ext cx="566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6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7132320" y="4325112"/>
            <a:ext cx="3886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A32"/>
                </a:solidFill>
              </a:rPr>
              <a:t>Mis sulle meeldib? Mis hobid sul on?</a:t>
            </a:r>
            <a:endParaRPr lang="en-US" sz="1700" dirty="0"/>
          </a:p>
        </p:txBody>
      </p:sp>
      <p:sp>
        <p:nvSpPr>
          <p:cNvPr id="3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B9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C05686C9-4356-4C76-2104-D0A08F76A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7781" y="6041855"/>
            <a:ext cx="676369" cy="77163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218</Words>
  <Application>Microsoft Office PowerPoint</Application>
  <PresentationFormat>Laiekraan</PresentationFormat>
  <Paragraphs>57</Paragraphs>
  <Slides>5</Slides>
  <Notes>5</Notes>
  <HiddenSlides>0</HiddenSlides>
  <MMClips>0</MMClips>
  <ScaleCrop>false</ScaleCrop>
  <HeadingPairs>
    <vt:vector size="6" baseType="variant">
      <vt:variant>
        <vt:lpstr>Kasutatud fondid</vt:lpstr>
      </vt:variant>
      <vt:variant>
        <vt:i4>3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PowerPointi esitlus</vt:lpstr>
      <vt:lpstr>PowerPointi esitlus</vt:lpstr>
      <vt:lpstr>PowerPointi esitlus</vt:lpstr>
      <vt:lpstr>PowerPointi esitlus</vt:lpstr>
      <vt:lpstr>PowerPointi esitlus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Enesetutvustus</dc:title>
  <dc:subject>Enesetutvustus</dc:subject>
  <dc:creator>OpenAI</dc:creator>
  <cp:lastModifiedBy>Elo Matsi - AKRK</cp:lastModifiedBy>
  <cp:revision>2</cp:revision>
  <dcterms:created xsi:type="dcterms:W3CDTF">2026-09-07T11:44:50Z</dcterms:created>
  <dcterms:modified xsi:type="dcterms:W3CDTF">2026-09-07T12:03:24Z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2026-09-07T11:55:28Z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8fe098d2-428d-4bd4-9803-7195fe96f0e2</vt:lpwstr>
  </property>
  <property fmtid="{D5CDD505-2E9C-101B-9397-08002B2CF9AE}" pid="7" name="MSIP_Label_defa4170-0d19-0005-0004-bc88714345d2_ActionId">
    <vt:lpwstr>d51d6623-fbd1-4e92-bb2b-5848ab2c5cc8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</Properties>
</file>