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138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o Matsi - AKRK" userId="4ad0fcba-b0c4-447b-a53b-c1dcc493d362" providerId="ADAL" clId="{C683CC42-2025-436B-AC20-F0DD15C437F9}"/>
    <pc:docChg chg="modSld">
      <pc:chgData name="Elo Matsi - AKRK" userId="4ad0fcba-b0c4-447b-a53b-c1dcc493d362" providerId="ADAL" clId="{C683CC42-2025-436B-AC20-F0DD15C437F9}" dt="2026-09-04T06:09:13.047" v="11" actId="20577"/>
      <pc:docMkLst>
        <pc:docMk/>
      </pc:docMkLst>
      <pc:sldChg chg="modSp mod">
        <pc:chgData name="Elo Matsi - AKRK" userId="4ad0fcba-b0c4-447b-a53b-c1dcc493d362" providerId="ADAL" clId="{C683CC42-2025-436B-AC20-F0DD15C437F9}" dt="2026-09-04T06:09:13.047" v="11" actId="20577"/>
        <pc:sldMkLst>
          <pc:docMk/>
          <pc:sldMk cId="0" sldId="256"/>
        </pc:sldMkLst>
        <pc:spChg chg="mod">
          <ac:chgData name="Elo Matsi - AKRK" userId="4ad0fcba-b0c4-447b-a53b-c1dcc493d362" providerId="ADAL" clId="{C683CC42-2025-436B-AC20-F0DD15C437F9}" dt="2026-09-04T06:09:13.047" v="11" actId="20577"/>
          <ac:spMkLst>
            <pc:docMk/>
            <pc:sldMk cId="0" sldId="256"/>
            <ac:spMk id="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5743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92AD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749808"/>
            <a:ext cx="7909560" cy="4937760"/>
          </a:xfrm>
          <a:prstGeom prst="rect">
            <a:avLst/>
          </a:prstGeom>
          <a:solidFill>
            <a:srgbClr val="243120"/>
          </a:solidFill>
          <a:ln w="12700">
            <a:solidFill>
              <a:srgbClr val="243120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3" name="Shape 1"/>
          <p:cNvSpPr/>
          <p:nvPr/>
        </p:nvSpPr>
        <p:spPr>
          <a:xfrm>
            <a:off x="7818120" y="-137160"/>
            <a:ext cx="1737360" cy="1737360"/>
          </a:xfrm>
          <a:prstGeom prst="ellipse">
            <a:avLst/>
          </a:prstGeom>
          <a:solidFill>
            <a:srgbClr val="F6F1E8"/>
          </a:solidFill>
          <a:ln w="12700">
            <a:solidFill>
              <a:srgbClr val="F6F1E8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4" name="Shape 2"/>
          <p:cNvSpPr/>
          <p:nvPr/>
        </p:nvSpPr>
        <p:spPr>
          <a:xfrm>
            <a:off x="228600" y="256032"/>
            <a:ext cx="868680" cy="914400"/>
          </a:xfrm>
          <a:prstGeom prst="ellipse">
            <a:avLst/>
          </a:prstGeom>
          <a:solidFill>
            <a:srgbClr val="A77C2B"/>
          </a:solidFill>
          <a:ln w="12700">
            <a:solidFill>
              <a:srgbClr val="A77C2B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5" name="Shape 3"/>
          <p:cNvSpPr/>
          <p:nvPr/>
        </p:nvSpPr>
        <p:spPr>
          <a:xfrm>
            <a:off x="8092440" y="987552"/>
            <a:ext cx="868680" cy="914400"/>
          </a:xfrm>
          <a:prstGeom prst="ellipse">
            <a:avLst/>
          </a:prstGeom>
          <a:solidFill>
            <a:srgbClr val="625845"/>
          </a:solidFill>
          <a:ln w="12700">
            <a:solidFill>
              <a:srgbClr val="625845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6" name="Shape 4"/>
          <p:cNvSpPr/>
          <p:nvPr/>
        </p:nvSpPr>
        <p:spPr>
          <a:xfrm>
            <a:off x="137160" y="3657600"/>
            <a:ext cx="914400" cy="914400"/>
          </a:xfrm>
          <a:prstGeom prst="ellipse">
            <a:avLst/>
          </a:prstGeom>
          <a:solidFill>
            <a:srgbClr val="625845"/>
          </a:solidFill>
          <a:ln w="12700">
            <a:solidFill>
              <a:srgbClr val="625845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7" name="Shape 5"/>
          <p:cNvSpPr/>
          <p:nvPr/>
        </p:nvSpPr>
        <p:spPr>
          <a:xfrm>
            <a:off x="6995160" y="4160520"/>
            <a:ext cx="1828800" cy="1828800"/>
          </a:xfrm>
          <a:prstGeom prst="arc">
            <a:avLst/>
          </a:prstGeom>
          <a:solidFill>
            <a:srgbClr val="A77C2B">
              <a:alpha val="0"/>
            </a:srgbClr>
          </a:solidFill>
          <a:ln w="279400">
            <a:solidFill>
              <a:srgbClr val="A77C2B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pic>
        <p:nvPicPr>
          <p:cNvPr id="8" name="Image 0" descr="/mnt/data/a_clean_vector_flat_cartoon_illustration_on_a_soli.png"/>
          <p:cNvPicPr>
            <a:picLocks noChangeAspect="1"/>
          </p:cNvPicPr>
          <p:nvPr/>
        </p:nvPicPr>
        <p:blipFill>
          <a:blip r:embed="rId3"/>
          <a:srcRect l="8000" r="-13494"/>
          <a:stretch/>
        </p:blipFill>
        <p:spPr>
          <a:xfrm>
            <a:off x="822960" y="1234440"/>
            <a:ext cx="3291840" cy="41605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596640" y="2148839"/>
            <a:ext cx="4541520" cy="242315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PRÜGIJOOKS</a:t>
            </a:r>
            <a:endParaRPr lang="et-EE" sz="4200" b="1" dirty="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t-EE" sz="4200" b="1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PLOGGING ja SPOGOMI</a:t>
            </a:r>
            <a:endParaRPr lang="en-US" sz="4200" dirty="0"/>
          </a:p>
        </p:txBody>
      </p:sp>
      <p:sp>
        <p:nvSpPr>
          <p:cNvPr id="10" name="Shape 7"/>
          <p:cNvSpPr/>
          <p:nvPr/>
        </p:nvSpPr>
        <p:spPr>
          <a:xfrm>
            <a:off x="3886200" y="5047488"/>
            <a:ext cx="3429000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52400"/>
            <a:ext cx="7833360" cy="734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PLOGGING - SPORT JA PRÜGI KORJAMINE</a:t>
            </a:r>
            <a:endParaRPr lang="en-US" sz="2800" b="1" dirty="0"/>
          </a:p>
        </p:txBody>
      </p:sp>
      <p:pic>
        <p:nvPicPr>
          <p:cNvPr id="3" name="Image 0" descr="/mnt/data/a_clean_vector_illustration_collage_of_four_outdoo.png"/>
          <p:cNvPicPr>
            <a:picLocks noChangeAspect="1"/>
          </p:cNvPicPr>
          <p:nvPr/>
        </p:nvPicPr>
        <p:blipFill>
          <a:blip r:embed="rId3"/>
          <a:srcRect r="63250" b="51000"/>
          <a:stretch/>
        </p:blipFill>
        <p:spPr>
          <a:xfrm>
            <a:off x="205740" y="100584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42316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jooksen</a:t>
            </a:r>
            <a:endParaRPr lang="en-US" sz="1800" dirty="0"/>
          </a:p>
        </p:txBody>
      </p:sp>
      <p:pic>
        <p:nvPicPr>
          <p:cNvPr id="5" name="Image 1" descr="/mnt/data/a_clean_vector_illustration_collage_of_four_outdoo.png"/>
          <p:cNvPicPr>
            <a:picLocks noChangeAspect="1"/>
          </p:cNvPicPr>
          <p:nvPr/>
        </p:nvPicPr>
        <p:blipFill>
          <a:blip r:embed="rId3"/>
          <a:srcRect t="51000" r="63250"/>
          <a:stretch/>
        </p:blipFill>
        <p:spPr>
          <a:xfrm>
            <a:off x="1689100" y="2743200"/>
            <a:ext cx="1554480" cy="15544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118360" y="4245864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kõnnin</a:t>
            </a:r>
            <a:endParaRPr lang="en-US" sz="1800" dirty="0"/>
          </a:p>
        </p:txBody>
      </p:sp>
      <p:pic>
        <p:nvPicPr>
          <p:cNvPr id="7" name="Image 2" descr="/mnt/data/a_clean_vector_illustration_collage_of_four_outdoo.png"/>
          <p:cNvPicPr>
            <a:picLocks noChangeAspect="1"/>
          </p:cNvPicPr>
          <p:nvPr/>
        </p:nvPicPr>
        <p:blipFill>
          <a:blip r:embed="rId3"/>
          <a:srcRect l="51000" t="51000" r="12250"/>
          <a:stretch/>
        </p:blipFill>
        <p:spPr>
          <a:xfrm>
            <a:off x="457200" y="4507992"/>
            <a:ext cx="1554480" cy="155448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57200" y="6062472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Jalutan koeraga</a:t>
            </a:r>
            <a:endParaRPr lang="en-US" sz="1700" dirty="0"/>
          </a:p>
        </p:txBody>
      </p:sp>
      <p:pic>
        <p:nvPicPr>
          <p:cNvPr id="9" name="Image 3" descr="/mnt/data/a_clean_vector_illustration_collage_of_four_outdoo.png"/>
          <p:cNvPicPr>
            <a:picLocks noChangeAspect="1"/>
          </p:cNvPicPr>
          <p:nvPr/>
        </p:nvPicPr>
        <p:blipFill>
          <a:blip r:embed="rId3"/>
          <a:srcRect l="51000" r="1156" b="51000"/>
          <a:stretch/>
        </p:blipFill>
        <p:spPr>
          <a:xfrm>
            <a:off x="5331460" y="1676400"/>
            <a:ext cx="3154680" cy="242316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108700" y="410667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Korjan prügi</a:t>
            </a:r>
            <a:endParaRPr lang="en-US" sz="2000" dirty="0"/>
          </a:p>
        </p:txBody>
      </p:sp>
      <p:sp>
        <p:nvSpPr>
          <p:cNvPr id="11" name="Shape 5"/>
          <p:cNvSpPr/>
          <p:nvPr/>
        </p:nvSpPr>
        <p:spPr>
          <a:xfrm>
            <a:off x="3601720" y="3314700"/>
            <a:ext cx="1371600" cy="502920"/>
          </a:xfrm>
          <a:prstGeom prst="chevron">
            <a:avLst/>
          </a:prstGeom>
          <a:solidFill>
            <a:srgbClr val="F000A8"/>
          </a:solidFill>
          <a:ln w="12700">
            <a:solidFill>
              <a:srgbClr val="F000A8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2" name="Text 6"/>
          <p:cNvSpPr/>
          <p:nvPr/>
        </p:nvSpPr>
        <p:spPr>
          <a:xfrm>
            <a:off x="5331460" y="5353812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kõnni ja kummarda!</a:t>
            </a:r>
            <a:endParaRPr lang="en-US" sz="2100" dirty="0"/>
          </a:p>
        </p:txBody>
      </p:sp>
      <p:sp>
        <p:nvSpPr>
          <p:cNvPr id="13" name="Text 7"/>
          <p:cNvSpPr/>
          <p:nvPr/>
        </p:nvSpPr>
        <p:spPr>
          <a:xfrm>
            <a:off x="5379720" y="5861304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liigu ja kummarda!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6608" y="749808"/>
            <a:ext cx="356209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Probleem on pisike prügi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45463" y="1655064"/>
            <a:ext cx="282549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Lähen jalutama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23042" y="2148840"/>
            <a:ext cx="3823838" cy="848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FF3B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võtan prügikott kaasa</a:t>
            </a:r>
            <a:endParaRPr lang="en-US" sz="2800" dirty="0"/>
          </a:p>
        </p:txBody>
      </p:sp>
      <p:pic>
        <p:nvPicPr>
          <p:cNvPr id="5" name="Image 0" descr="/mnt/data/a_clean_flat_vector_style_illustration_comic_like.png"/>
          <p:cNvPicPr>
            <a:picLocks noChangeAspect="1"/>
          </p:cNvPicPr>
          <p:nvPr/>
        </p:nvPicPr>
        <p:blipFill>
          <a:blip r:embed="rId3"/>
          <a:srcRect r="1389"/>
          <a:stretch/>
        </p:blipFill>
        <p:spPr>
          <a:xfrm>
            <a:off x="4112270" y="91440"/>
            <a:ext cx="4608689" cy="3505200"/>
          </a:xfrm>
          <a:prstGeom prst="rect">
            <a:avLst/>
          </a:prstGeom>
        </p:spPr>
      </p:pic>
      <p:pic>
        <p:nvPicPr>
          <p:cNvPr id="6" name="Image 1" descr="/mnt/data/a_clean_flat_vector_style_illustration_comic_like.png"/>
          <p:cNvPicPr>
            <a:picLocks noChangeAspect="1"/>
          </p:cNvPicPr>
          <p:nvPr/>
        </p:nvPicPr>
        <p:blipFill>
          <a:blip r:embed="rId3"/>
          <a:srcRect l="34000" r="-26308"/>
          <a:stretch/>
        </p:blipFill>
        <p:spPr>
          <a:xfrm>
            <a:off x="423041" y="3188209"/>
            <a:ext cx="4401624" cy="3576319"/>
          </a:xfrm>
          <a:prstGeom prst="rect">
            <a:avLst/>
          </a:prstGeom>
        </p:spPr>
      </p:pic>
      <p:pic>
        <p:nvPicPr>
          <p:cNvPr id="7" name="Image 2" descr="/mnt/data/a_clean_flat_vector_style_illustration_comic_like.png"/>
          <p:cNvPicPr>
            <a:picLocks noChangeAspect="1"/>
          </p:cNvPicPr>
          <p:nvPr/>
        </p:nvPicPr>
        <p:blipFill>
          <a:blip r:embed="rId3"/>
          <a:srcRect l="67000" r="-57000"/>
          <a:stretch/>
        </p:blipFill>
        <p:spPr>
          <a:xfrm>
            <a:off x="3576320" y="3225462"/>
            <a:ext cx="4246880" cy="35390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5300" y="288363"/>
            <a:ext cx="7904480" cy="6123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prügi korjamine - hea treening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309245" y="2303196"/>
            <a:ext cx="213868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dirty="0">
                <a:solidFill>
                  <a:srgbClr val="FF3B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LIIGUN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18540" y="4281855"/>
            <a:ext cx="355346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dirty="0">
                <a:solidFill>
                  <a:srgbClr val="1F8A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KUMMARDAN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4521200" y="5862601"/>
            <a:ext cx="3185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dirty="0">
                <a:solidFill>
                  <a:srgbClr val="1677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KÜKITAN</a:t>
            </a:r>
            <a:endParaRPr lang="en-US" sz="4000" dirty="0"/>
          </a:p>
        </p:txBody>
      </p:sp>
      <p:pic>
        <p:nvPicPr>
          <p:cNvPr id="6" name="Image 0" descr="/mnt/data/wide_simple_vector_illustration_triptych_on_a_whit.png"/>
          <p:cNvPicPr>
            <a:picLocks noChangeAspect="1"/>
          </p:cNvPicPr>
          <p:nvPr/>
        </p:nvPicPr>
        <p:blipFill>
          <a:blip r:embed="rId3"/>
          <a:srcRect r="14865"/>
          <a:stretch/>
        </p:blipFill>
        <p:spPr>
          <a:xfrm>
            <a:off x="2330450" y="830480"/>
            <a:ext cx="2692400" cy="2371876"/>
          </a:xfrm>
          <a:prstGeom prst="rect">
            <a:avLst/>
          </a:prstGeom>
        </p:spPr>
      </p:pic>
      <p:pic>
        <p:nvPicPr>
          <p:cNvPr id="7" name="Image 1" descr="/mnt/data/wide_simple_vector_illustration_triptych_on_a_whit.png"/>
          <p:cNvPicPr>
            <a:picLocks noChangeAspect="1"/>
          </p:cNvPicPr>
          <p:nvPr/>
        </p:nvPicPr>
        <p:blipFill>
          <a:blip r:embed="rId3"/>
          <a:srcRect l="34000" r="-15977"/>
          <a:stretch/>
        </p:blipFill>
        <p:spPr>
          <a:xfrm>
            <a:off x="4704080" y="2483686"/>
            <a:ext cx="2819400" cy="2579451"/>
          </a:xfrm>
          <a:prstGeom prst="rect">
            <a:avLst/>
          </a:prstGeom>
        </p:spPr>
      </p:pic>
      <p:pic>
        <p:nvPicPr>
          <p:cNvPr id="8" name="Image 2" descr="/mnt/data/wide_simple_vector_illustration_triptych_on_a_whit.png"/>
          <p:cNvPicPr>
            <a:picLocks noChangeAspect="1"/>
          </p:cNvPicPr>
          <p:nvPr/>
        </p:nvPicPr>
        <p:blipFill>
          <a:blip r:embed="rId3"/>
          <a:srcRect l="67000" r="-65780"/>
          <a:stretch/>
        </p:blipFill>
        <p:spPr>
          <a:xfrm>
            <a:off x="6957060" y="4208216"/>
            <a:ext cx="3489960" cy="26497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5319" y="468620"/>
            <a:ext cx="1635761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</a:t>
            </a:r>
            <a:endParaRPr lang="en-US" sz="2400" b="1" dirty="0"/>
          </a:p>
        </p:txBody>
      </p:sp>
      <p:sp>
        <p:nvSpPr>
          <p:cNvPr id="3" name="Text 1"/>
          <p:cNvSpPr/>
          <p:nvPr/>
        </p:nvSpPr>
        <p:spPr>
          <a:xfrm>
            <a:off x="2042568" y="937768"/>
            <a:ext cx="14325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MÄNG</a:t>
            </a:r>
            <a:endParaRPr lang="en-US" sz="2200" b="1" dirty="0"/>
          </a:p>
        </p:txBody>
      </p:sp>
      <p:sp>
        <p:nvSpPr>
          <p:cNvPr id="4" name="Text 2"/>
          <p:cNvSpPr/>
          <p:nvPr/>
        </p:nvSpPr>
        <p:spPr>
          <a:xfrm>
            <a:off x="3233420" y="1298448"/>
            <a:ext cx="1610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HASART</a:t>
            </a:r>
            <a:endParaRPr lang="en-US" sz="2200" b="1" dirty="0"/>
          </a:p>
        </p:txBody>
      </p:sp>
      <p:sp>
        <p:nvSpPr>
          <p:cNvPr id="5" name="Text 3"/>
          <p:cNvSpPr/>
          <p:nvPr/>
        </p:nvSpPr>
        <p:spPr>
          <a:xfrm>
            <a:off x="4333240" y="2588798"/>
            <a:ext cx="3510280" cy="485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 SELTSKOND</a:t>
            </a:r>
            <a:endParaRPr lang="en-US" sz="2200" b="1" dirty="0"/>
          </a:p>
        </p:txBody>
      </p:sp>
      <p:sp>
        <p:nvSpPr>
          <p:cNvPr id="6" name="Text 4"/>
          <p:cNvSpPr/>
          <p:nvPr/>
        </p:nvSpPr>
        <p:spPr>
          <a:xfrm>
            <a:off x="7035800" y="1783080"/>
            <a:ext cx="2001520" cy="52427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HOOLIVUS</a:t>
            </a:r>
            <a:endParaRPr lang="en-US" sz="2200" b="1" dirty="0"/>
          </a:p>
        </p:txBody>
      </p:sp>
      <p:pic>
        <p:nvPicPr>
          <p:cNvPr id="7" name="Image 0" descr="/mnt/data/a_wide_clean_vector_flat_illustration_triptych_sc.png"/>
          <p:cNvPicPr>
            <a:picLocks noChangeAspect="1"/>
          </p:cNvPicPr>
          <p:nvPr/>
        </p:nvPicPr>
        <p:blipFill>
          <a:blip r:embed="rId3"/>
          <a:srcRect r="7447"/>
          <a:stretch/>
        </p:blipFill>
        <p:spPr>
          <a:xfrm>
            <a:off x="147319" y="1734068"/>
            <a:ext cx="3790499" cy="3071611"/>
          </a:xfrm>
          <a:prstGeom prst="rect">
            <a:avLst/>
          </a:prstGeom>
        </p:spPr>
      </p:pic>
      <p:pic>
        <p:nvPicPr>
          <p:cNvPr id="8" name="Image 1" descr="/mnt/data/a_wide_clean_vector_flat_illustration_triptych_sc.png"/>
          <p:cNvPicPr>
            <a:picLocks noChangeAspect="1"/>
          </p:cNvPicPr>
          <p:nvPr/>
        </p:nvPicPr>
        <p:blipFill>
          <a:blip r:embed="rId3"/>
          <a:srcRect l="34000" r="-34472"/>
          <a:stretch/>
        </p:blipFill>
        <p:spPr>
          <a:xfrm>
            <a:off x="4038600" y="3396862"/>
            <a:ext cx="4475480" cy="3340851"/>
          </a:xfrm>
          <a:prstGeom prst="rect">
            <a:avLst/>
          </a:prstGeom>
        </p:spPr>
      </p:pic>
      <p:pic>
        <p:nvPicPr>
          <p:cNvPr id="9" name="Image 2" descr="/mnt/data/a_wide_clean_vector_flat_illustration_triptych_sc.png"/>
          <p:cNvPicPr>
            <a:picLocks noChangeAspect="1"/>
          </p:cNvPicPr>
          <p:nvPr/>
        </p:nvPicPr>
        <p:blipFill>
          <a:blip r:embed="rId3"/>
          <a:srcRect l="67000" r="-62588"/>
          <a:stretch/>
        </p:blipFill>
        <p:spPr>
          <a:xfrm>
            <a:off x="7305040" y="2307351"/>
            <a:ext cx="4104640" cy="32205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49502" y="813816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JAAPANIS ON OLEMAS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1983742" y="135991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PRÜGI KORJAMISE MÄNG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2641600" y="1901444"/>
            <a:ext cx="22987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solidFill>
                  <a:srgbClr val="FF3B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SPOGOMI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1494790" y="3165348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SPOGOMI on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295400" y="356565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meeskonnamäng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89982" y="38989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Mängus on reeglid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0080" y="4898644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Mängijad kogunevad punkte</a:t>
            </a:r>
            <a:endParaRPr lang="en-US" sz="1800" dirty="0"/>
          </a:p>
        </p:txBody>
      </p:sp>
      <p:pic>
        <p:nvPicPr>
          <p:cNvPr id="9" name="Image 0" descr="/mnt/data/a_clean_flat_vector_style_illustration_on_a_white.png"/>
          <p:cNvPicPr>
            <a:picLocks noChangeAspect="1"/>
          </p:cNvPicPr>
          <p:nvPr/>
        </p:nvPicPr>
        <p:blipFill>
          <a:blip r:embed="rId3"/>
          <a:srcRect r="54952" b="51000"/>
          <a:stretch/>
        </p:blipFill>
        <p:spPr>
          <a:xfrm>
            <a:off x="5697218" y="164592"/>
            <a:ext cx="2440942" cy="1991295"/>
          </a:xfrm>
          <a:prstGeom prst="rect">
            <a:avLst/>
          </a:prstGeom>
        </p:spPr>
      </p:pic>
      <p:pic>
        <p:nvPicPr>
          <p:cNvPr id="10" name="Image 1" descr="/mnt/data/a_clean_flat_vector_style_illustration_on_a_white.png"/>
          <p:cNvPicPr>
            <a:picLocks noChangeAspect="1"/>
          </p:cNvPicPr>
          <p:nvPr/>
        </p:nvPicPr>
        <p:blipFill>
          <a:blip r:embed="rId3"/>
          <a:srcRect t="51000" r="61023"/>
          <a:stretch/>
        </p:blipFill>
        <p:spPr>
          <a:xfrm>
            <a:off x="3581400" y="2830068"/>
            <a:ext cx="1600200" cy="1508760"/>
          </a:xfrm>
          <a:prstGeom prst="rect">
            <a:avLst/>
          </a:prstGeom>
        </p:spPr>
      </p:pic>
      <p:pic>
        <p:nvPicPr>
          <p:cNvPr id="11" name="Image 2" descr="/mnt/data/a_clean_flat_vector_style_illustration_on_a_white.png"/>
          <p:cNvPicPr>
            <a:picLocks noChangeAspect="1"/>
          </p:cNvPicPr>
          <p:nvPr/>
        </p:nvPicPr>
        <p:blipFill>
          <a:blip r:embed="rId3"/>
          <a:srcRect l="51000" r="12250" b="51000"/>
          <a:stretch/>
        </p:blipFill>
        <p:spPr>
          <a:xfrm>
            <a:off x="6393182" y="4218940"/>
            <a:ext cx="1645920" cy="1645920"/>
          </a:xfrm>
          <a:prstGeom prst="rect">
            <a:avLst/>
          </a:prstGeom>
        </p:spPr>
      </p:pic>
      <p:pic>
        <p:nvPicPr>
          <p:cNvPr id="12" name="Image 3" descr="/mnt/data/a_clean_flat_vector_style_illustration_on_a_white.png"/>
          <p:cNvPicPr>
            <a:picLocks noChangeAspect="1"/>
          </p:cNvPicPr>
          <p:nvPr/>
        </p:nvPicPr>
        <p:blipFill>
          <a:blip r:embed="rId3"/>
          <a:srcRect l="51000" t="51000" r="-52769"/>
          <a:stretch/>
        </p:blipFill>
        <p:spPr>
          <a:xfrm>
            <a:off x="1089660" y="5224780"/>
            <a:ext cx="3291840" cy="11887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Office PowerPoint</Application>
  <PresentationFormat>Ekraaniseanss (4:3)</PresentationFormat>
  <Paragraphs>34</Paragraphs>
  <Slides>6</Slides>
  <Notes>6</Notes>
  <HiddenSlides>0</HiddenSlides>
  <MMClips>0</MMClips>
  <ScaleCrop>false</ScaleCrop>
  <HeadingPairs>
    <vt:vector size="6" baseType="variant">
      <vt:variant>
        <vt:lpstr>Kasutatud fondid</vt:lpstr>
      </vt:variant>
      <vt:variant>
        <vt:i4>1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6</vt:i4>
      </vt:variant>
    </vt:vector>
  </HeadingPairs>
  <TitlesOfParts>
    <vt:vector size="8" baseType="lpstr">
      <vt:lpstr>Arial</vt:lpstr>
      <vt:lpstr>Office Theme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PRÜGIJOOKS – muudetav esitlus</dc:title>
  <dc:subject>PRÜGIJOOKS</dc:subject>
  <dc:creator>OpenAI</dc:creator>
  <cp:lastModifiedBy>Elo Matsi - AKRK</cp:lastModifiedBy>
  <cp:revision>2</cp:revision>
  <dcterms:created xsi:type="dcterms:W3CDTF">2026-09-04T05:50:52Z</dcterms:created>
  <dcterms:modified xsi:type="dcterms:W3CDTF">2026-09-04T06:09:15Z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2026-09-04T06:07:31Z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8fe098d2-428d-4bd4-9803-7195fe96f0e2</vt:lpwstr>
  </property>
  <property fmtid="{D5CDD505-2E9C-101B-9397-08002B2CF9AE}" pid="7" name="MSIP_Label_defa4170-0d19-0005-0004-bc88714345d2_ActionId">
    <vt:lpwstr>6101a62c-9d49-48c4-aaa4-f4bac7a81c52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